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1" r:id="rId4"/>
    <p:sldId id="359" r:id="rId5"/>
    <p:sldId id="263" r:id="rId6"/>
    <p:sldId id="371" r:id="rId7"/>
    <p:sldId id="372" r:id="rId8"/>
    <p:sldId id="360" r:id="rId9"/>
    <p:sldId id="276" r:id="rId10"/>
    <p:sldId id="369" r:id="rId11"/>
    <p:sldId id="366" r:id="rId12"/>
    <p:sldId id="373" r:id="rId13"/>
    <p:sldId id="374" r:id="rId14"/>
    <p:sldId id="375" r:id="rId15"/>
    <p:sldId id="376" r:id="rId16"/>
    <p:sldId id="378" r:id="rId17"/>
    <p:sldId id="377" r:id="rId18"/>
    <p:sldId id="367" r:id="rId19"/>
    <p:sldId id="368" r:id="rId20"/>
    <p:sldId id="379" r:id="rId21"/>
    <p:sldId id="264" r:id="rId22"/>
    <p:sldId id="266" r:id="rId23"/>
    <p:sldId id="356" r:id="rId24"/>
    <p:sldId id="380" r:id="rId25"/>
    <p:sldId id="381" r:id="rId26"/>
    <p:sldId id="362" r:id="rId27"/>
    <p:sldId id="274" r:id="rId28"/>
    <p:sldId id="383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98"/>
    <p:restoredTop sz="86501"/>
  </p:normalViewPr>
  <p:slideViewPr>
    <p:cSldViewPr snapToGrid="0" snapToObjects="1">
      <p:cViewPr varScale="1">
        <p:scale>
          <a:sx n="160" d="100"/>
          <a:sy n="160" d="100"/>
        </p:scale>
        <p:origin x="11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2/14/23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tree/main/Day_Two/Transferring_your_data/slides" TargetMode="External"/><Relationship Id="rId2" Type="http://schemas.openxmlformats.org/officeDocument/2006/relationships/hyperlink" Target="https://www.colorado.edu/r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505705" cy="1212153"/>
          </a:xfrm>
          <a:effectLst/>
        </p:spPr>
        <p:txBody>
          <a:bodyPr>
            <a:norm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Transferring Your Data 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64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CSU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3" y="472977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dtn.rc.int.colorado.edu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08BC5-4376-2A19-ECA8-2D2FF939B90E}"/>
              </a:ext>
            </a:extLst>
          </p:cNvPr>
          <p:cNvSpPr txBox="1"/>
          <p:nvPr/>
        </p:nvSpPr>
        <p:spPr>
          <a:xfrm>
            <a:off x="2083766" y="5653663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only available if you are on CU Boulder or CSU’s network or VPN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Only for CU Boulder folks</a:t>
            </a:r>
          </a:p>
          <a:p>
            <a:r>
              <a:rPr lang="en-US" dirty="0">
                <a:latin typeface="Helvetica"/>
                <a:cs typeface="Helvetica"/>
              </a:rPr>
              <a:t>Cannot </a:t>
            </a:r>
            <a:r>
              <a:rPr lang="en-US" dirty="0" err="1">
                <a:latin typeface="Helvetica"/>
                <a:cs typeface="Helvetica"/>
              </a:rPr>
              <a:t>ssh</a:t>
            </a:r>
            <a:r>
              <a:rPr lang="en-US" dirty="0">
                <a:latin typeface="Helvetica"/>
                <a:cs typeface="Helvetica"/>
              </a:rPr>
              <a:t>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189040" y="4640678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9E8-4635-4995-889E-84B50B6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C689-98EC-0BA4-43D7-DE5736A1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43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Rsync</a:t>
            </a:r>
            <a:r>
              <a:rPr lang="en-US" dirty="0"/>
              <a:t> (remote sync) a command line tool that offers remote and local file synchronization.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Only copies the portion of the files that have changed! </a:t>
            </a:r>
          </a:p>
          <a:p>
            <a:r>
              <a:rPr lang="en-US" sz="2000" dirty="0"/>
              <a:t>Already installed on most Linux distributions and macOS</a:t>
            </a:r>
          </a:p>
          <a:p>
            <a:pPr lvl="1"/>
            <a:r>
              <a:rPr lang="en-US" sz="1800" dirty="0"/>
              <a:t>Needs to be installed on Windows</a:t>
            </a:r>
          </a:p>
          <a:p>
            <a:r>
              <a:rPr lang="en-US" sz="2000" dirty="0"/>
              <a:t>Sync RC resources to local computer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800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A99-6C24-B3D4-F2E7-FCF7D0F6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3A22-2229-F686-B848-47C0BB69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7CA1-B029-DD2F-8CFD-5FD5B55F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525C2-C31F-855E-A1F1-4352382D8ED9}"/>
              </a:ext>
            </a:extLst>
          </p:cNvPr>
          <p:cNvSpPr txBox="1"/>
          <p:nvPr/>
        </p:nvSpPr>
        <p:spPr>
          <a:xfrm>
            <a:off x="1173743" y="4224014"/>
            <a:ext cx="95525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-av &lt;username&gt;@login.rc.colorado.edu:&lt;remote-path&gt; &lt;local-path&gt;  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SMB (server message block)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394833" y="3730425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:&lt;path&gt;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2" y="2416561"/>
            <a:ext cx="6135116" cy="1325563"/>
          </a:xfrm>
        </p:spPr>
        <p:txBody>
          <a:bodyPr/>
          <a:lstStyle/>
          <a:p>
            <a:r>
              <a:rPr lang="en-US" dirty="0"/>
              <a:t>GUI based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Brandon Reyes</a:t>
            </a:r>
          </a:p>
          <a:p>
            <a:pPr>
              <a:buFont typeface="Wingdings" pitchFamily="2" charset="2"/>
              <a:buChar char="§"/>
            </a:pPr>
            <a:r>
              <a:rPr lang="en-US" i="1" dirty="0">
                <a:latin typeface="Helvetica"/>
                <a:cs typeface="Helvetica"/>
              </a:rPr>
              <a:t>email: brre2566@colorado.edu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2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on GitHub:</a:t>
            </a: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Summer_Camp_2023/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Day_Two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Transferring_your_data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/slides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CCE0C-696E-078C-5FD0-FB6106A9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7588-4CCB-CC36-DF4A-A2591629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EE338-206C-5B56-4C2E-706C797E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836BD-1012-B7D1-B07A-5296E0B9CDF0}"/>
              </a:ext>
            </a:extLst>
          </p:cNvPr>
          <p:cNvSpPr txBox="1"/>
          <p:nvPr/>
        </p:nvSpPr>
        <p:spPr>
          <a:xfrm>
            <a:off x="3889259" y="2659559"/>
            <a:ext cx="4412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376713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CU Boulder users - select “University of Colorado at Boulder” in the dropdown menu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 institutions should select “ACCESS”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lvl="1"/>
            <a:r>
              <a:rPr lang="en-US" dirty="0"/>
              <a:t>Required if you want to transfer data to your machine </a:t>
            </a:r>
          </a:p>
          <a:p>
            <a:pPr lvl="1"/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https://www.globus.org/globus-connect-personal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Click on operating system specific version and follow install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AD5DF-BEC3-3C28-CBBA-76F111D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09383-BBFF-E670-6686-702E65DC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45CA-C179-333B-BA05-1D044E4F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6809F-714D-2A59-AF8E-185328156A87}"/>
              </a:ext>
            </a:extLst>
          </p:cNvPr>
          <p:cNvSpPr txBox="1"/>
          <p:nvPr/>
        </p:nvSpPr>
        <p:spPr>
          <a:xfrm>
            <a:off x="3749977" y="2659559"/>
            <a:ext cx="4537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check it out!</a:t>
            </a:r>
          </a:p>
        </p:txBody>
      </p:sp>
    </p:spTree>
    <p:extLst>
      <p:ext uri="{BB962C8B-B14F-4D97-AF65-F5344CB8AC3E}">
        <p14:creationId xmlns:p14="http://schemas.microsoft.com/office/powerpoint/2010/main" val="3765794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</a:t>
            </a:r>
          </a:p>
          <a:p>
            <a:pPr lvl="1"/>
            <a:r>
              <a:rPr lang="en-US" dirty="0"/>
              <a:t>Confidential data should not be stored on </a:t>
            </a:r>
            <a:r>
              <a:rPr lang="en-US" dirty="0" err="1"/>
              <a:t>PetaLibrary</a:t>
            </a:r>
            <a:r>
              <a:rPr lang="en-US" dirty="0"/>
              <a:t>!!</a:t>
            </a:r>
          </a:p>
          <a:p>
            <a:r>
              <a:rPr lang="en-US" dirty="0"/>
              <a:t>Aims to work seamlessly with all RC resources </a:t>
            </a:r>
          </a:p>
          <a:p>
            <a:r>
              <a:rPr lang="en-US" dirty="0"/>
              <a:t>Supports the storage, archival, and sharing of data </a:t>
            </a:r>
          </a:p>
          <a:p>
            <a:r>
              <a:rPr lang="en-US" dirty="0"/>
              <a:t>Available at a subsidized cost for researchers affiliated with University of Colorado </a:t>
            </a:r>
          </a:p>
          <a:p>
            <a:r>
              <a:rPr lang="en-US" dirty="0"/>
              <a:t>New customer’s initial upper limit:</a:t>
            </a:r>
          </a:p>
          <a:p>
            <a:pPr lvl="1"/>
            <a:r>
              <a:rPr lang="en-US" dirty="0"/>
              <a:t>200 TB for Active storage (available to compute resources)</a:t>
            </a:r>
          </a:p>
          <a:p>
            <a:pPr lvl="1"/>
            <a:r>
              <a:rPr lang="en-US" dirty="0"/>
              <a:t>100 TB for Archive storage (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available to compute resources)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70C1B-4818-161E-71FB-12DEFB42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3B12-F048-9D43-6505-70EE580A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E26D-5961-D537-CC3C-3484F59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3FEDA-066A-E1A4-C581-E3C6C8DA4EBD}"/>
              </a:ext>
            </a:extLst>
          </p:cNvPr>
          <p:cNvSpPr txBox="1"/>
          <p:nvPr/>
        </p:nvSpPr>
        <p:spPr>
          <a:xfrm>
            <a:off x="4528102" y="2659559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22467-3F53-133F-7613-A05E0976DF62}"/>
              </a:ext>
            </a:extLst>
          </p:cNvPr>
          <p:cNvSpPr txBox="1"/>
          <p:nvPr/>
        </p:nvSpPr>
        <p:spPr>
          <a:xfrm>
            <a:off x="3738623" y="4007457"/>
            <a:ext cx="477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help contact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7A750-7483-A8EC-AF9B-E1FA14C5B76E}"/>
              </a:ext>
            </a:extLst>
          </p:cNvPr>
          <p:cNvSpPr txBox="1"/>
          <p:nvPr/>
        </p:nvSpPr>
        <p:spPr>
          <a:xfrm>
            <a:off x="1412633" y="4624901"/>
            <a:ext cx="93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documentation: </a:t>
            </a:r>
            <a:r>
              <a:rPr lang="en-US" dirty="0">
                <a:hlinkClick r:id="rId3"/>
              </a:rPr>
              <a:t>https://curc.readthedocs.io/en/latest/compute/data-transfer.html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564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 interface)</a:t>
            </a:r>
          </a:p>
          <a:p>
            <a:pPr lvl="1"/>
            <a:r>
              <a:rPr lang="en-US" sz="2600" dirty="0"/>
              <a:t>Globus (GUI interface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17546</TotalTime>
  <Words>1604</Words>
  <Application>Microsoft Macintosh PowerPoint</Application>
  <PresentationFormat>Widescreen</PresentationFormat>
  <Paragraphs>322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Wingdings</vt:lpstr>
      <vt:lpstr>Office Theme</vt:lpstr>
      <vt:lpstr>Transferring Your Data </vt:lpstr>
      <vt:lpstr>PowerPoint Presentation</vt:lpstr>
      <vt:lpstr>Outline</vt:lpstr>
      <vt:lpstr>Accessing Data on RC Resources</vt:lpstr>
      <vt:lpstr>Access through the Command Line</vt:lpstr>
      <vt:lpstr>General Filesystem Structure</vt:lpstr>
      <vt:lpstr>Let’s get on a login node!</vt:lpstr>
      <vt:lpstr>RC Filesystem Map</vt:lpstr>
      <vt:lpstr>Basic Navigation Commands</vt:lpstr>
      <vt:lpstr>RC endpoints</vt:lpstr>
      <vt:lpstr>RC Data transfer nodes (DTNs)</vt:lpstr>
      <vt:lpstr>Command line option - SCP</vt:lpstr>
      <vt:lpstr>Command line option - SFTP</vt:lpstr>
      <vt:lpstr>Command line option - Rsync</vt:lpstr>
      <vt:lpstr>Command line option - Rclone</vt:lpstr>
      <vt:lpstr>Command line option - mounting</vt:lpstr>
      <vt:lpstr>GUI based options</vt:lpstr>
      <vt:lpstr>GUI option - Open OnDemand</vt:lpstr>
      <vt:lpstr>PowerPoint Presentation</vt:lpstr>
      <vt:lpstr>PowerPoint Presentation</vt:lpstr>
      <vt:lpstr>GUI option - Globus</vt:lpstr>
      <vt:lpstr>Globus Demo</vt:lpstr>
      <vt:lpstr>PowerPoint Presentation</vt:lpstr>
      <vt:lpstr>PowerPoint Presentation</vt:lpstr>
      <vt:lpstr>The PetaLibrary</vt:lpstr>
      <vt:lpstr>Sharing Data</vt:lpstr>
      <vt:lpstr>Globus Shared Endpoints</vt:lpstr>
      <vt:lpstr>PowerPoint Presentation</vt:lpstr>
      <vt:lpstr>Unix Groups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629</cp:revision>
  <dcterms:created xsi:type="dcterms:W3CDTF">2019-04-12T06:07:02Z</dcterms:created>
  <dcterms:modified xsi:type="dcterms:W3CDTF">2023-05-22T22:21:04Z</dcterms:modified>
</cp:coreProperties>
</file>